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46" d="100"/>
          <a:sy n="46" d="100"/>
        </p:scale>
        <p:origin x="-69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706913-755A-4F8D-99AE-1BB72E69D229}" type="datetimeFigureOut">
              <a:rPr lang="en-US" smtClean="0"/>
              <a:t>12/1/2010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86ED1C-CCE8-4E3F-B1B5-AB4F5A6E0BFE}" type="slidenum">
              <a:rPr lang="en-US" smtClean="0"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706913-755A-4F8D-99AE-1BB72E69D229}" type="datetimeFigureOut">
              <a:rPr lang="en-US" smtClean="0"/>
              <a:t>12/1/2010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86ED1C-CCE8-4E3F-B1B5-AB4F5A6E0BF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706913-755A-4F8D-99AE-1BB72E69D229}" type="datetimeFigureOut">
              <a:rPr lang="en-US" smtClean="0"/>
              <a:t>12/1/2010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86ED1C-CCE8-4E3F-B1B5-AB4F5A6E0BF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706913-755A-4F8D-99AE-1BB72E69D229}" type="datetimeFigureOut">
              <a:rPr lang="en-US" smtClean="0"/>
              <a:t>12/1/2010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86ED1C-CCE8-4E3F-B1B5-AB4F5A6E0BF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706913-755A-4F8D-99AE-1BB72E69D229}" type="datetimeFigureOut">
              <a:rPr lang="en-US" smtClean="0"/>
              <a:t>12/1/2010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786ED1C-CCE8-4E3F-B1B5-AB4F5A6E0BFE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706913-755A-4F8D-99AE-1BB72E69D229}" type="datetimeFigureOut">
              <a:rPr lang="en-US" smtClean="0"/>
              <a:t>12/1/2010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86ED1C-CCE8-4E3F-B1B5-AB4F5A6E0BF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706913-755A-4F8D-99AE-1BB72E69D229}" type="datetimeFigureOut">
              <a:rPr lang="en-US" smtClean="0"/>
              <a:t>12/1/2010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86ED1C-CCE8-4E3F-B1B5-AB4F5A6E0BF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706913-755A-4F8D-99AE-1BB72E69D229}" type="datetimeFigureOut">
              <a:rPr lang="en-US" smtClean="0"/>
              <a:t>12/1/2010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86ED1C-CCE8-4E3F-B1B5-AB4F5A6E0BF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706913-755A-4F8D-99AE-1BB72E69D229}" type="datetimeFigureOut">
              <a:rPr lang="en-US" smtClean="0"/>
              <a:t>12/1/2010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86ED1C-CCE8-4E3F-B1B5-AB4F5A6E0BF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706913-755A-4F8D-99AE-1BB72E69D229}" type="datetimeFigureOut">
              <a:rPr lang="en-US" smtClean="0"/>
              <a:t>12/1/2010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86ED1C-CCE8-4E3F-B1B5-AB4F5A6E0BF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706913-755A-4F8D-99AE-1BB72E69D229}" type="datetimeFigureOut">
              <a:rPr lang="en-US" smtClean="0"/>
              <a:t>12/1/2010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86ED1C-CCE8-4E3F-B1B5-AB4F5A6E0BF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D7706913-755A-4F8D-99AE-1BB72E69D229}" type="datetimeFigureOut">
              <a:rPr lang="en-US" smtClean="0"/>
              <a:t>12/1/2010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786ED1C-CCE8-4E3F-B1B5-AB4F5A6E0BFE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A </a:t>
            </a:r>
            <a:r>
              <a:rPr lang="en-US" b="1" dirty="0"/>
              <a:t>Virtual Tour of Poe's </a:t>
            </a:r>
            <a:r>
              <a:rPr lang="en-US" b="1" dirty="0" smtClean="0"/>
              <a:t>City </a:t>
            </a:r>
            <a:r>
              <a:rPr lang="en-US" b="1" dirty="0"/>
              <a:t>and </a:t>
            </a:r>
            <a:r>
              <a:rPr lang="en-US" b="1" dirty="0" smtClean="0"/>
              <a:t>Writings </a:t>
            </a:r>
            <a:r>
              <a:rPr lang="en-US" b="1" dirty="0"/>
              <a:t>during </a:t>
            </a:r>
            <a:r>
              <a:rPr lang="en-US" b="1" dirty="0" smtClean="0"/>
              <a:t>1837 </a:t>
            </a:r>
            <a:r>
              <a:rPr lang="en-US" b="1" dirty="0"/>
              <a:t>- 1844</a:t>
            </a:r>
            <a:endParaRPr lang="en-US" dirty="0"/>
          </a:p>
        </p:txBody>
      </p:sp>
      <p:pic>
        <p:nvPicPr>
          <p:cNvPr id="7" name="Content Placeholder 6" descr="gough_poe-1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457200" y="2304282"/>
            <a:ext cx="4038600" cy="3117799"/>
          </a:xfrm>
        </p:spPr>
      </p:pic>
      <p:pic>
        <p:nvPicPr>
          <p:cNvPr id="8" name="Content Placeholder 7" descr="117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4648200" y="2286000"/>
            <a:ext cx="4038600" cy="3124200"/>
          </a:xfr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30</TotalTime>
  <Words>12</Words>
  <Application>Microsoft Office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Apex</vt:lpstr>
      <vt:lpstr>A Virtual Tour of Poe's City and Writings during 1837 - 1844</vt:lpstr>
    </vt:vector>
  </TitlesOfParts>
  <Company>NPSD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krallj</dc:creator>
  <cp:lastModifiedBy>krallj</cp:lastModifiedBy>
  <cp:revision>4</cp:revision>
  <dcterms:created xsi:type="dcterms:W3CDTF">2010-12-01T14:19:10Z</dcterms:created>
  <dcterms:modified xsi:type="dcterms:W3CDTF">2010-12-01T14:49:41Z</dcterms:modified>
</cp:coreProperties>
</file>